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4" r:id="rId7"/>
    <p:sldId id="259" r:id="rId8"/>
    <p:sldId id="270" r:id="rId9"/>
    <p:sldId id="267" r:id="rId10"/>
    <p:sldId id="271" r:id="rId11"/>
    <p:sldId id="268" r:id="rId12"/>
    <p:sldId id="269" r:id="rId13"/>
    <p:sldId id="264" r:id="rId14"/>
    <p:sldId id="261" r:id="rId15"/>
    <p:sldId id="272" r:id="rId16"/>
    <p:sldId id="273" r:id="rId17"/>
    <p:sldId id="265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361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22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22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3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7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450C-7972-4F6D-94AB-D572053E6199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9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A3AC245-7188-4DF6-A196-B6FCD71EA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4529540"/>
            <a:ext cx="8915399" cy="1162423"/>
          </a:xfrm>
        </p:spPr>
        <p:txBody>
          <a:bodyPr>
            <a:normAutofit/>
          </a:bodyPr>
          <a:lstStyle/>
          <a:p>
            <a:r>
              <a:rPr lang="da-DK" dirty="0"/>
              <a:t>Algoritmer	</a:t>
            </a:r>
            <a:endParaRPr lang="en-US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CD5B0CA-85DC-4219-8795-472F79DA6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5696711"/>
            <a:ext cx="8915399" cy="507189"/>
          </a:xfrm>
        </p:spPr>
        <p:txBody>
          <a:bodyPr>
            <a:normAutofit/>
          </a:bodyPr>
          <a:lstStyle/>
          <a:p>
            <a:r>
              <a:rPr lang="da-DK" dirty="0"/>
              <a:t>-Andreas Jensen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https://cdn-images-1.medium.com/max/1600/1*bPpvELo9_QqQsDz7CSbwXQ.gif">
            <a:extLst>
              <a:ext uri="{FF2B5EF4-FFF2-40B4-BE49-F238E27FC236}">
                <a16:creationId xmlns:a16="http://schemas.microsoft.com/office/drawing/2014/main" id="{C3CEC960-5B71-4F7E-9A51-39DF338D63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640080"/>
            <a:ext cx="7118372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5843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4F4FF-3E9B-41A4-B0FC-88980048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52855-5B09-4697-BCF1-742FAB76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Sorterer i iterationer</a:t>
            </a:r>
          </a:p>
          <a:p>
            <a:pPr lvl="1"/>
            <a:r>
              <a:rPr lang="da-DK" dirty="0"/>
              <a:t>Hver iterations mål er at få det højeste tal ”</a:t>
            </a:r>
            <a:r>
              <a:rPr lang="da-DK" dirty="0" err="1"/>
              <a:t>bobblet</a:t>
            </a:r>
            <a:r>
              <a:rPr lang="da-DK" dirty="0"/>
              <a:t>”</a:t>
            </a:r>
          </a:p>
          <a:p>
            <a:r>
              <a:rPr lang="da-DK" dirty="0"/>
              <a:t>Sammenligner et par ad gangen</a:t>
            </a:r>
          </a:p>
          <a:p>
            <a:pPr lvl="1"/>
            <a:r>
              <a:rPr lang="da-DK" dirty="0"/>
              <a:t>Rykker den største en plads op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73C54BA-93B9-44A3-9324-01FCB9C8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48" y="0"/>
            <a:ext cx="269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84449-BE9A-4A83-ABAF-A0F7D16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7" name="Skærmoptagelse 6">
            <a:hlinkClick r:id="" action="ppaction://media"/>
            <a:extLst>
              <a:ext uri="{FF2B5EF4-FFF2-40B4-BE49-F238E27FC236}">
                <a16:creationId xmlns:a16="http://schemas.microsoft.com/office/drawing/2014/main" id="{A47DF5CB-08EF-41FE-A1BA-7174FF8CE8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894" y="1264555"/>
            <a:ext cx="2786062" cy="3778250"/>
          </a:xfr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D9BF81E-3BA3-46EB-98CE-4A906F08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587" y="1290637"/>
            <a:ext cx="5534025" cy="4276725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0494D83E-5204-4824-A64E-19BEC7226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27" y="6509857"/>
            <a:ext cx="4912685" cy="34814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FDE921E2-A371-4574-A2AB-C0F03FA90B37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5C1D6-45AE-45CF-A190-4E36BA1F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QuickSort</a:t>
            </a:r>
            <a:endParaRPr lang="en-US" dirty="0"/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0F1DC744-4F7A-4865-9554-13B0947B985D}"/>
              </a:ext>
            </a:extLst>
          </p:cNvPr>
          <p:cNvSpPr txBox="1"/>
          <p:nvPr/>
        </p:nvSpPr>
        <p:spPr>
          <a:xfrm>
            <a:off x="4454554" y="1350628"/>
            <a:ext cx="6350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Sorterer ud fra et ”Pivot”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under skal være mindre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over skal være større</a:t>
            </a:r>
          </a:p>
          <a:p>
            <a:pPr lvl="1"/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Rekursiv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Sorterer begge sider af pivot punktet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Indtil samlingen er sorteret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1099FDF-2791-4DA8-8EBA-1B8497CC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87" y="6501468"/>
            <a:ext cx="5238278" cy="356532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6D90D81-1E33-410E-B565-E064B44F0092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  <p:pic>
        <p:nvPicPr>
          <p:cNvPr id="8" name="Skærmoptagelse 7">
            <a:hlinkClick r:id="" action="ppaction://media"/>
            <a:extLst>
              <a:ext uri="{FF2B5EF4-FFF2-40B4-BE49-F238E27FC236}">
                <a16:creationId xmlns:a16="http://schemas.microsoft.com/office/drawing/2014/main" id="{DD9338A3-96DD-4A3D-96E1-FAE51F745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812" y="1472148"/>
            <a:ext cx="3352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2AF89-671C-4504-866B-99420954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Path </a:t>
            </a:r>
            <a:r>
              <a:rPr lang="da-DK" dirty="0" err="1"/>
              <a:t>finding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A68C52-B51F-4C2E-A7B1-34DA7D87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7736E52-87D2-4A2E-8D88-A74DD018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46" y="1404715"/>
            <a:ext cx="45148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9B294-AC5C-4D59-AB6E-1EA11A16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Dybde først søgning  vs.</a:t>
            </a:r>
            <a:br>
              <a:rPr lang="da-DK" dirty="0"/>
            </a:br>
            <a:r>
              <a:rPr lang="da-DK" dirty="0"/>
              <a:t>Bredde først søgning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9B1BC7-7A5B-44C6-9CAE-212EF3C8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630F5C7-4126-4B17-9EF9-F7D43210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19" y="1990725"/>
            <a:ext cx="9439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D3747-C7C8-4440-9213-0F4CBBC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a-DK" dirty="0"/>
              <a:t>A*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F7E7FD-4BF8-4D4F-BBC1-E56545C7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36914"/>
            <a:ext cx="3650278" cy="4455939"/>
          </a:xfrm>
        </p:spPr>
        <p:txBody>
          <a:bodyPr>
            <a:normAutofit/>
          </a:bodyPr>
          <a:lstStyle/>
          <a:p>
            <a:r>
              <a:rPr lang="da-DK" dirty="0"/>
              <a:t>”Kost-system”</a:t>
            </a:r>
          </a:p>
          <a:p>
            <a:pPr lvl="1"/>
            <a:r>
              <a:rPr lang="da-DK" dirty="0"/>
              <a:t>G – afstand fra start</a:t>
            </a:r>
          </a:p>
          <a:p>
            <a:pPr lvl="1"/>
            <a:r>
              <a:rPr lang="da-DK" dirty="0"/>
              <a:t>H – afstand fra slut</a:t>
            </a:r>
          </a:p>
          <a:p>
            <a:pPr lvl="1"/>
            <a:r>
              <a:rPr lang="da-DK" dirty="0"/>
              <a:t>F = G+H</a:t>
            </a:r>
          </a:p>
          <a:p>
            <a:r>
              <a:rPr lang="da-DK" dirty="0" err="1"/>
              <a:t>Walkable</a:t>
            </a:r>
            <a:r>
              <a:rPr lang="da-DK" dirty="0"/>
              <a:t> / none </a:t>
            </a:r>
            <a:r>
              <a:rPr lang="da-DK" dirty="0" err="1"/>
              <a:t>walkable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Nem at viderebygge på</a:t>
            </a:r>
          </a:p>
          <a:p>
            <a:pPr lvl="1"/>
            <a:r>
              <a:rPr lang="da-DK" dirty="0"/>
              <a:t>Kost – landevej </a:t>
            </a:r>
            <a:r>
              <a:rPr lang="da-DK" dirty="0" err="1"/>
              <a:t>vs</a:t>
            </a:r>
            <a:r>
              <a:rPr lang="da-DK" dirty="0"/>
              <a:t> motorvej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09C78D2-A49F-4635-93CD-7AA24272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22" y="640080"/>
            <a:ext cx="6232419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542B2-86CE-4CED-A430-6B8AFD3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81F90BB-0671-4159-B37E-7A7A1FF2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E3117FD-A0B8-42F0-B578-DC51E199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52437"/>
            <a:ext cx="79914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5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6DAA6-DF9B-4F21-BB84-6E14543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Rutevejledning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C735F9-45D2-4691-B823-16A648A0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Grafer – noder &amp; </a:t>
            </a:r>
            <a:r>
              <a:rPr lang="da-DK" dirty="0" err="1"/>
              <a:t>edges</a:t>
            </a:r>
            <a:endParaRPr lang="da-DK" dirty="0"/>
          </a:p>
          <a:p>
            <a:r>
              <a:rPr lang="da-DK" dirty="0"/>
              <a:t>”Kost” – trafik </a:t>
            </a:r>
            <a:r>
              <a:rPr lang="da-DK" dirty="0" err="1"/>
              <a:t>vs</a:t>
            </a:r>
            <a:r>
              <a:rPr lang="da-DK" dirty="0"/>
              <a:t> landevej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246B7-2235-4614-9F83-CE8A72DD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0C317D1-9460-4872-8136-38F1907F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6EE537D-3CBA-4983-8697-8670389C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7" y="0"/>
            <a:ext cx="9607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55361-8108-4C7E-9EBF-5D813707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3AB0BB-FB88-4079-83F2-1000D7C4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CC8F64-2E0B-446C-B16C-089DABB44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82409" cy="1259894"/>
          </a:xfrm>
        </p:spPr>
        <p:txBody>
          <a:bodyPr>
            <a:normAutofit/>
          </a:bodyPr>
          <a:lstStyle/>
          <a:p>
            <a:r>
              <a:rPr lang="da-DK" dirty="0"/>
              <a:t>Hvad er Algoritmer?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073529-AE41-4EC9-8767-FF4247D6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82408" cy="3759253"/>
          </a:xfrm>
        </p:spPr>
        <p:txBody>
          <a:bodyPr>
            <a:normAutofit/>
          </a:bodyPr>
          <a:lstStyle/>
          <a:p>
            <a:r>
              <a:rPr lang="da-DK" dirty="0"/>
              <a:t>Et sæt instruktioner skabt til at løse et problem</a:t>
            </a:r>
          </a:p>
          <a:p>
            <a:pPr lvl="1"/>
            <a:r>
              <a:rPr lang="da-DK" dirty="0"/>
              <a:t>/Sekventiel fremgangsmetode til problemløsning</a:t>
            </a:r>
          </a:p>
          <a:p>
            <a:pPr lvl="1"/>
            <a:endParaRPr lang="da-DK" dirty="0"/>
          </a:p>
          <a:p>
            <a:r>
              <a:rPr lang="da-DK" dirty="0"/>
              <a:t>Hvorfor er der så mange af dem?</a:t>
            </a:r>
          </a:p>
          <a:p>
            <a:pPr lvl="1"/>
            <a:r>
              <a:rPr lang="da-DK" dirty="0"/>
              <a:t>Effektivitet</a:t>
            </a:r>
          </a:p>
          <a:p>
            <a:pPr lvl="1"/>
            <a:r>
              <a:rPr lang="da-DK" dirty="0"/>
              <a:t>Hastighed</a:t>
            </a:r>
          </a:p>
          <a:p>
            <a:pPr lvl="1"/>
            <a:r>
              <a:rPr lang="da-DK" dirty="0"/>
              <a:t>Hukommelse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8663D61A-28F6-4864-9571-BC428657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704" y="640080"/>
            <a:ext cx="4173255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577B1-D881-4B93-8521-248B0AC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Algoritmer mennesker bruger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0932F5-71FE-4409-B560-D50E2E7AB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Tælle</a:t>
            </a:r>
          </a:p>
          <a:p>
            <a:r>
              <a:rPr lang="da-DK" dirty="0"/>
              <a:t>Sortere </a:t>
            </a:r>
          </a:p>
          <a:p>
            <a:r>
              <a:rPr lang="da-DK" dirty="0"/>
              <a:t>Lave mad</a:t>
            </a:r>
          </a:p>
          <a:p>
            <a:pPr lvl="1"/>
            <a:r>
              <a:rPr lang="da-DK" dirty="0"/>
              <a:t>Rækkefølgen af trin</a:t>
            </a:r>
          </a:p>
          <a:p>
            <a:r>
              <a:rPr lang="da-DK" dirty="0"/>
              <a:t>Finde vej</a:t>
            </a:r>
          </a:p>
          <a:p>
            <a:endParaRPr lang="en-US" dirty="0"/>
          </a:p>
        </p:txBody>
      </p:sp>
      <p:pic>
        <p:nvPicPr>
          <p:cNvPr id="1026" name="Picture 2" descr="Billedresultat for counting">
            <a:extLst>
              <a:ext uri="{FF2B5EF4-FFF2-40B4-BE49-F238E27FC236}">
                <a16:creationId xmlns:a16="http://schemas.microsoft.com/office/drawing/2014/main" id="{FE156247-4400-4756-8BB8-D0D7687E5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73" y="1513212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ledresultat for sorting">
            <a:extLst>
              <a:ext uri="{FF2B5EF4-FFF2-40B4-BE49-F238E27FC236}">
                <a16:creationId xmlns:a16="http://schemas.microsoft.com/office/drawing/2014/main" id="{3A8F8F2E-8ACF-4EF5-BC1A-F1D18A60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81" y="3253955"/>
            <a:ext cx="3551109" cy="24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ledresultat for recipe text">
            <a:extLst>
              <a:ext uri="{FF2B5EF4-FFF2-40B4-BE49-F238E27FC236}">
                <a16:creationId xmlns:a16="http://schemas.microsoft.com/office/drawing/2014/main" id="{5E2A0BC4-14E0-4038-8E95-12D4DB25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288" y="4038644"/>
            <a:ext cx="32289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5532D-B153-4C38-8D21-04D0D08A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”Korrekt” &amp; ”ikke korrekt”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871277-CE48-490D-BE0D-B8F8D42D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Korrekte algoritmer</a:t>
            </a:r>
          </a:p>
          <a:p>
            <a:pPr lvl="1"/>
            <a:r>
              <a:rPr lang="da-DK" dirty="0"/>
              <a:t>Har altid en løsning på problemet</a:t>
            </a:r>
          </a:p>
          <a:p>
            <a:r>
              <a:rPr lang="da-DK" dirty="0"/>
              <a:t>Ikke korrekte algoritmer</a:t>
            </a:r>
          </a:p>
          <a:p>
            <a:pPr lvl="1"/>
            <a:r>
              <a:rPr lang="da-DK" dirty="0"/>
              <a:t>Har ikke altid en løsning på problemet</a:t>
            </a:r>
          </a:p>
          <a:p>
            <a:pPr lvl="1"/>
            <a:endParaRPr lang="da-DK" dirty="0"/>
          </a:p>
          <a:p>
            <a:r>
              <a:rPr lang="da-DK" dirty="0"/>
              <a:t>Fx.</a:t>
            </a:r>
          </a:p>
          <a:p>
            <a:pPr lvl="1"/>
            <a:r>
              <a:rPr lang="da-DK" dirty="0"/>
              <a:t>Tælle med +1 eller +2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3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963FC-5C1E-4B44-B342-D2B350A8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i="1" dirty="0"/>
              <a:t>Time </a:t>
            </a:r>
            <a:r>
              <a:rPr lang="da-DK" b="1" i="1" dirty="0" err="1"/>
              <a:t>Complexity</a:t>
            </a:r>
            <a:endParaRPr lang="en-US" b="1" i="1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01257D-148C-4298-8297-CB0F808A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Bruges til at beskrive hastigheden</a:t>
            </a:r>
          </a:p>
          <a:p>
            <a:endParaRPr lang="da-DK" dirty="0"/>
          </a:p>
          <a:p>
            <a:r>
              <a:rPr lang="da-DK" dirty="0"/>
              <a:t>Udtrykkes med Store O notation         </a:t>
            </a:r>
            <a:r>
              <a:rPr lang="da-DK" b="1" i="1" dirty="0"/>
              <a:t>O(n) </a:t>
            </a:r>
            <a:r>
              <a:rPr lang="da-DK" dirty="0"/>
              <a:t>       </a:t>
            </a:r>
            <a:r>
              <a:rPr lang="el-GR" b="1" dirty="0"/>
              <a:t>Θ</a:t>
            </a:r>
            <a:r>
              <a:rPr lang="da-DK" b="1" i="1" dirty="0"/>
              <a:t>(n)</a:t>
            </a:r>
            <a:r>
              <a:rPr lang="da-DK" sz="1000" i="1" dirty="0"/>
              <a:t>Theta</a:t>
            </a:r>
            <a:r>
              <a:rPr lang="da-DK" b="1" i="1" dirty="0"/>
              <a:t>       </a:t>
            </a:r>
            <a:r>
              <a:rPr lang="el-GR" b="1" dirty="0"/>
              <a:t>Ω</a:t>
            </a:r>
            <a:r>
              <a:rPr lang="da-DK" b="1" i="1" dirty="0"/>
              <a:t>(n)</a:t>
            </a:r>
            <a:r>
              <a:rPr lang="da-DK" sz="1000" dirty="0"/>
              <a:t>Omega</a:t>
            </a:r>
            <a:endParaRPr lang="da-DK" dirty="0"/>
          </a:p>
          <a:p>
            <a:endParaRPr lang="da-DK" dirty="0"/>
          </a:p>
          <a:p>
            <a:r>
              <a:rPr lang="da-DK" dirty="0"/>
              <a:t>Store O beskriver ”</a:t>
            </a:r>
            <a:r>
              <a:rPr lang="da-DK" dirty="0" err="1"/>
              <a:t>Worst</a:t>
            </a:r>
            <a:r>
              <a:rPr lang="da-DK" dirty="0"/>
              <a:t> case”</a:t>
            </a:r>
          </a:p>
          <a:p>
            <a:pPr lvl="1"/>
            <a:r>
              <a:rPr lang="da-DK" dirty="0"/>
              <a:t>O(1)   -&gt;  x + y;</a:t>
            </a:r>
          </a:p>
          <a:p>
            <a:pPr lvl="1"/>
            <a:r>
              <a:rPr lang="da-DK" dirty="0"/>
              <a:t>O(n) -&gt; </a:t>
            </a:r>
            <a:r>
              <a:rPr lang="da-DK" dirty="0" err="1"/>
              <a:t>foreach</a:t>
            </a:r>
            <a:r>
              <a:rPr lang="da-DK" dirty="0"/>
              <a:t> (var item in Items)	</a:t>
            </a:r>
          </a:p>
          <a:p>
            <a:pPr lvl="1"/>
            <a:r>
              <a:rPr lang="da-DK" dirty="0"/>
              <a:t>O(n^2) ----------------------------------------&gt;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8A35930-904C-4661-A4F5-CC53FAB1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93" y="3859001"/>
            <a:ext cx="3895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915A0-4675-4E31-A911-099ACB7F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451045-03EB-49E6-9351-E7AD970F3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138BBC2-4AEE-4986-9556-D6E2EF56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542925"/>
            <a:ext cx="8239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58DD4-6872-4830-B1A2-7A9AFC49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B55F5C-0467-4234-9571-C4FA11857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cdn-images-1.medium.com/max/1600/1*bPpvELo9_QqQsDz7CSbwXQ.gif">
            <a:extLst>
              <a:ext uri="{FF2B5EF4-FFF2-40B4-BE49-F238E27FC236}">
                <a16:creationId xmlns:a16="http://schemas.microsoft.com/office/drawing/2014/main" id="{6154BE59-B7AB-41C0-A722-11F5F52B8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262063"/>
            <a:ext cx="85629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3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0E8AA-0466-43B5-AB46-38D7D9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435F69-8270-405C-8D1E-B0754868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 nedad ud fra en ”pointer”</a:t>
            </a:r>
          </a:p>
          <a:p>
            <a:pPr lvl="1"/>
            <a:r>
              <a:rPr lang="da-DK" dirty="0"/>
              <a:t>Starter på (1)</a:t>
            </a:r>
          </a:p>
          <a:p>
            <a:r>
              <a:rPr lang="da-DK" dirty="0"/>
              <a:t>Bytter de to elementer rundt	</a:t>
            </a:r>
          </a:p>
          <a:p>
            <a:pPr lvl="1"/>
            <a:r>
              <a:rPr lang="da-DK" dirty="0"/>
              <a:t>Hvis den under, er større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A95B62A-7400-4D6C-A5F3-0A1C9247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1" y="1647576"/>
            <a:ext cx="4887007" cy="17814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0B679B0-2B6C-4FF8-9127-5B97919C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4" y="3578008"/>
            <a:ext cx="3775520" cy="285951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E2C26C2-7BA1-419C-9FE3-C5A6EA42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77" y="6457474"/>
            <a:ext cx="4837248" cy="314107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D654DEDA-9793-42A4-BF69-1C214450DC8F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0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69B64-7F38-44A1-9507-EF931D64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480" y="615721"/>
            <a:ext cx="8911687" cy="1280890"/>
          </a:xfrm>
        </p:spPr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10" name="Skærmoptagelse 9">
            <a:hlinkClick r:id="" action="ppaction://media"/>
            <a:extLst>
              <a:ext uri="{FF2B5EF4-FFF2-40B4-BE49-F238E27FC236}">
                <a16:creationId xmlns:a16="http://schemas.microsoft.com/office/drawing/2014/main" id="{3FD57DDA-A1A1-4D78-AA40-828140B3FE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49" y="1256166"/>
            <a:ext cx="2786062" cy="3778250"/>
          </a:xfr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6C534F1-7AD8-41CA-91EA-2D53445FEC6D}"/>
              </a:ext>
            </a:extLst>
          </p:cNvPr>
          <p:cNvSpPr txBox="1"/>
          <p:nvPr/>
        </p:nvSpPr>
        <p:spPr>
          <a:xfrm>
            <a:off x="4620155" y="1630260"/>
            <a:ext cx="465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  <a:endParaRPr lang="en-US" dirty="0"/>
          </a:p>
        </p:txBody>
      </p:sp>
      <p:pic>
        <p:nvPicPr>
          <p:cNvPr id="2050" name="Picture 2" descr="Billedresultat for insertion sort">
            <a:extLst>
              <a:ext uri="{FF2B5EF4-FFF2-40B4-BE49-F238E27FC236}">
                <a16:creationId xmlns:a16="http://schemas.microsoft.com/office/drawing/2014/main" id="{B9551EFF-5E75-46F5-AC29-B0AA4B7F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50" y="822554"/>
            <a:ext cx="53530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k">
  <a:themeElements>
    <a:clrScheme name="Visk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Vis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sk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276</Words>
  <Application>Microsoft Office PowerPoint</Application>
  <PresentationFormat>Widescreen</PresentationFormat>
  <Paragraphs>73</Paragraphs>
  <Slides>19</Slides>
  <Notes>0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Visk</vt:lpstr>
      <vt:lpstr>Algoritmer </vt:lpstr>
      <vt:lpstr>Hvad er Algoritmer?</vt:lpstr>
      <vt:lpstr>Algoritmer mennesker bruger</vt:lpstr>
      <vt:lpstr>”Korrekt” &amp; ”ikke korrekt”</vt:lpstr>
      <vt:lpstr>Time Complexity</vt:lpstr>
      <vt:lpstr>PowerPoint-præsentation</vt:lpstr>
      <vt:lpstr>Sortering</vt:lpstr>
      <vt:lpstr>Insertion Sort</vt:lpstr>
      <vt:lpstr>Insertion Sort</vt:lpstr>
      <vt:lpstr>Bubble Sort</vt:lpstr>
      <vt:lpstr>Bubble Sort</vt:lpstr>
      <vt:lpstr>QuickSort</vt:lpstr>
      <vt:lpstr>Path finding</vt:lpstr>
      <vt:lpstr>Dybde først søgning  vs. Bredde først søgning</vt:lpstr>
      <vt:lpstr>A*</vt:lpstr>
      <vt:lpstr>PowerPoint-præsentation</vt:lpstr>
      <vt:lpstr>Rutevejledning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Algoritmer </dc:title>
  <dc:creator>Andreas Jensen</dc:creator>
  <cp:lastModifiedBy>Andreas Jensen</cp:lastModifiedBy>
  <cp:revision>5</cp:revision>
  <dcterms:created xsi:type="dcterms:W3CDTF">2019-01-03T09:45:40Z</dcterms:created>
  <dcterms:modified xsi:type="dcterms:W3CDTF">2019-01-03T14:05:25Z</dcterms:modified>
</cp:coreProperties>
</file>